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3" r:id="rId3"/>
    <p:sldId id="283" r:id="rId4"/>
    <p:sldId id="275" r:id="rId5"/>
    <p:sldId id="285" r:id="rId6"/>
    <p:sldId id="274" r:id="rId7"/>
    <p:sldId id="287" r:id="rId8"/>
    <p:sldId id="269" r:id="rId9"/>
    <p:sldId id="289" r:id="rId10"/>
    <p:sldId id="270" r:id="rId11"/>
    <p:sldId id="291" r:id="rId12"/>
    <p:sldId id="276" r:id="rId13"/>
    <p:sldId id="293" r:id="rId14"/>
    <p:sldId id="277" r:id="rId15"/>
    <p:sldId id="295" r:id="rId16"/>
    <p:sldId id="278" r:id="rId17"/>
    <p:sldId id="298" r:id="rId18"/>
    <p:sldId id="279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2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94660"/>
  </p:normalViewPr>
  <p:slideViewPr>
    <p:cSldViewPr>
      <p:cViewPr varScale="1">
        <p:scale>
          <a:sx n="79" d="100"/>
          <a:sy n="79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C265-27CC-4536-8E5C-2C9BB82C1B3A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AC2C-8356-483E-96F5-8AAD0C4148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2367D-6B8E-4D87-99C8-EA97C8BE84CC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C6C8-33FE-4ECC-8FB4-2577FF22B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69D1C-FFD6-46B5-9A3B-0DDA1300C5D0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356C-962A-4729-A561-DBF593387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D47A3-4E35-43B1-B422-049CCE840132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48871-FDFF-4840-85DB-280543D86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31E4E-2E4B-48F6-B223-291F0733BA85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998B7-F0E0-4E2E-9C4C-9F7D46CE81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28C0-B0FD-4897-BB75-FEBAC7BC6D91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6F457-2184-4764-BB26-A86E6EF2D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F3551-267F-4104-833A-6F60E5FDB90C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7322-CBEE-4894-B690-819D802A5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52EF4-FCEC-4624-8559-0DA2AF6EC998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96B8-7E9E-4CD0-9E05-04B641925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169AC-37B6-4EFA-9B28-507E43338653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5D24D-D71C-4F48-AA39-03F3BC146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4176-3CD2-4CD4-8E36-0B3259440342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8CDFD-29D0-4338-B192-7713649FF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53F3A-4E16-4E53-B501-214D4DDD6B8E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DD82D-30EA-4C42-BC17-4F4FA695C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4D2C88-AFDA-45D3-8F7E-1CA0FADA1291}" type="datetimeFigureOut">
              <a:rPr lang="ru-RU"/>
              <a:pPr>
                <a:defRPr/>
              </a:pPr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CA843B-1C9F-4589-B00C-728B385BA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47;&#1072;&#1082;&#1072;&#1095;&#1082;&#1080;\011.mp3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ы презентаций &quot;Универсальные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476672"/>
            <a:ext cx="770485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>СП детский сад «Светлячок»ГБОУ     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     СОШ №1 с.Большая Черниговка</a:t>
            </a:r>
          </a:p>
          <a:p>
            <a:r>
              <a:rPr lang="ru-RU" sz="3200" dirty="0" smtClean="0"/>
              <a:t>     </a:t>
            </a:r>
          </a:p>
          <a:p>
            <a:r>
              <a:rPr lang="ru-RU" sz="3200" dirty="0" smtClean="0"/>
              <a:t>   </a:t>
            </a:r>
          </a:p>
          <a:p>
            <a:r>
              <a:rPr lang="ru-RU" sz="3200" dirty="0" smtClean="0"/>
              <a:t>   </a:t>
            </a:r>
            <a:r>
              <a:rPr lang="ru-RU" sz="2800" i="1" dirty="0" err="1" smtClean="0">
                <a:solidFill>
                  <a:srgbClr val="C00000"/>
                </a:solidFill>
              </a:rPr>
              <a:t>Мультимедийное</a:t>
            </a:r>
            <a:r>
              <a:rPr lang="ru-RU" sz="2800" i="1" dirty="0" smtClean="0">
                <a:solidFill>
                  <a:srgbClr val="C00000"/>
                </a:solidFill>
              </a:rPr>
              <a:t> дидактическое пособие     </a:t>
            </a:r>
          </a:p>
          <a:p>
            <a:r>
              <a:rPr lang="ru-RU" sz="2800" i="1" dirty="0" smtClean="0">
                <a:solidFill>
                  <a:srgbClr val="C00000"/>
                </a:solidFill>
              </a:rPr>
              <a:t>         для старшего дошкольного возраста </a:t>
            </a:r>
            <a:endParaRPr lang="ru-RU" sz="3200" i="1" dirty="0" smtClean="0">
              <a:solidFill>
                <a:srgbClr val="C00000"/>
              </a:solidFill>
            </a:endParaRPr>
          </a:p>
          <a:p>
            <a:r>
              <a:rPr lang="ru-RU" sz="3200" i="1" dirty="0" smtClean="0">
                <a:solidFill>
                  <a:srgbClr val="C00000"/>
                </a:solidFill>
              </a:rPr>
              <a:t>         «Путешествие в мир леса»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>
                <a:solidFill>
                  <a:srgbClr val="7030A0"/>
                </a:solidFill>
              </a:rPr>
              <a:t>        Воспитатель: </a:t>
            </a:r>
            <a:r>
              <a:rPr lang="ru-RU" sz="3200" dirty="0" err="1" smtClean="0">
                <a:solidFill>
                  <a:srgbClr val="7030A0"/>
                </a:solidFill>
              </a:rPr>
              <a:t>Полкунова</a:t>
            </a:r>
            <a:r>
              <a:rPr lang="ru-RU" sz="3200" dirty="0" smtClean="0">
                <a:solidFill>
                  <a:srgbClr val="7030A0"/>
                </a:solidFill>
              </a:rPr>
              <a:t> В.М.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www.xxlbook.ru/imgh1629057.png"/>
          <p:cNvPicPr/>
          <p:nvPr/>
        </p:nvPicPr>
        <p:blipFill>
          <a:blip r:embed="rId2" cstate="print"/>
          <a:srcRect b="9328"/>
          <a:stretch>
            <a:fillRect/>
          </a:stretch>
        </p:blipFill>
        <p:spPr bwMode="auto">
          <a:xfrm>
            <a:off x="251520" y="260648"/>
            <a:ext cx="42484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zwalls.ru/pic/201309/2560x1440/zwalls.ru-119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6"/>
            <a:ext cx="446449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agoj.ru/foto7.png?i=18683&amp;k=foto-zhivotnih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7535" y="260648"/>
            <a:ext cx="448695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rusif.ru/wallpaper-sb/wallpaper/gm/zaiyz%20-%20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4248472" cy="302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www.zwalls.ru/pic/201309/2560x1440/zwalls.ru-119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73016"/>
            <a:ext cx="446449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agoj.ru/foto7.png?i=18683&amp;k=foto-zhivotnih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535" y="260648"/>
            <a:ext cx="448695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rusif.ru/wallpaper-sb/wallpaper/gm/zaiyz%20-%2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248472" cy="302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amazingpict.com/wp-content/uploads/2015/02/bird-eagle-sk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082217" cy="286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http://data18.i.gallery.ru/albums/gallery/431618-16222-93127667-m750x740-u3085c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8640"/>
            <a:ext cx="35283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z-priroda.ru/wp-content/uploads/2014/04/soroka_bi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744267"/>
            <a:ext cx="3707904" cy="211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s1.funon.cc/img/orig/201702/16/58a5dbc0632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068960"/>
            <a:ext cx="3707904" cy="209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fs00.infourok.ru/images/doc/228/45547/3/hello_html_m5f6a1af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068960"/>
            <a:ext cx="270288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dxmbkxacdb7tv.cloudfront.net/b4415024-2c7b-4734-98c8-f9a7db6be78f/36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068960"/>
            <a:ext cx="252028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data18.i.gallery.ru/albums/gallery/431618-16222-93127667-m750x740-u3085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40"/>
            <a:ext cx="35283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z-priroda.ru/wp-content/uploads/2014/04/soroka_bi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744267"/>
            <a:ext cx="3707904" cy="211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s1.funon.cc/img/orig/201702/16/58a5dbc0632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068960"/>
            <a:ext cx="3707904" cy="209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fs00.infourok.ru/images/doc/228/45547/3/hello_html_m5f6a1af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68960"/>
            <a:ext cx="270288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dxmbkxacdb7tv.cloudfront.net/b4415024-2c7b-4734-98c8-f9a7db6be78f/36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068960"/>
            <a:ext cx="252028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wallperz.com/wp-content/uploads/2017/01/06/wallperz.com-201701061500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471601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tdata.ru/u2/photo3D36/20849261402-0/original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64400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uv66.ru/2015/news_2015/brusnik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1zoom.ru/big/7/68168-alen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464400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wallperz.com/wp-content/uploads/2017/01/06/wallperz.com-201701061500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471601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uv66.ru/2015/news_2015/brusnik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1zoom.ru/big/7/68168-alen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stene.ru/wp-content/uploads/2015/05/deti-v-lesu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71601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onf.ru/sites/default/files/styles/onf_2_node_photo_middle/public/cms/wp-content/uploads/2016/12/rubka_lesa.jpg?itok=pQbvAFmQ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data.whicdn.com/images/106197495/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1601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icsdoor.com/wp-content/uploads/2015/06/fores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49999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stene.ru/wp-content/uploads/2015/05/deti-v-lesu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71601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/>
              <a:t>Молодцы!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m0-tub-ru.yandex.net/i?id=480da60ad20e8802f014852b2760bf8d&amp;n=33&amp;h=215&amp;w=34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352928" cy="49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1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dvorik.ua/images/ls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0"/>
            <a:ext cx="5321565" cy="35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3.wallpaperscraft.com/image/derevya_les_reka_trava_103964_3840x21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645024"/>
            <a:ext cx="478802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oboi.if.ua/images/Nature/21274239_nature_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74441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198813" y="3086100"/>
          <a:ext cx="2746375" cy="685800"/>
        </p:xfrm>
        <a:graphic>
          <a:graphicData uri="http://schemas.openxmlformats.org/presentationml/2006/ole">
            <p:oleObj spid="_x0000_s1026" name="Объект упаковщика для оболочки" showAsIcon="1" r:id="rId6" imgW="27460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http://i3.wallpaperscraft.com/image/derevya_les_reka_trava_103964_3840x21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24944"/>
            <a:ext cx="633670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55776" y="2924944"/>
            <a:ext cx="6336704" cy="367240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l28.photosklad.net/20121130/3a04618a47e0dbd84ccf6371f57ca6e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396044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g3.goodfon.ru/wallpaper/big/e/d7/les-derevya-berezy-trava-49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01008"/>
            <a:ext cx="46805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www.wallpage.ru/imgbig/wallpapers_7660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1"/>
            <a:ext cx="4464496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nasteny.com/sites/default/files/styles/product/public/10_10128.jpg?itok=_RK37ylQ"/>
          <p:cNvPicPr/>
          <p:nvPr/>
        </p:nvPicPr>
        <p:blipFill>
          <a:blip r:embed="rId5" cstate="print"/>
          <a:srcRect r="12391" b="16722"/>
          <a:stretch>
            <a:fillRect/>
          </a:stretch>
        </p:blipFill>
        <p:spPr bwMode="auto">
          <a:xfrm>
            <a:off x="395536" y="188640"/>
            <a:ext cx="37448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img3.goodfon.ru/wallpaper/big/e/d7/les-derevya-berezy-trava-49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501008"/>
            <a:ext cx="46805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333v.ru/uploads/13/13322afc5976c705f27ab799032f544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89195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http://s1.1zoom.me/big7/705/Forests_Trees_38088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960439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3.wallpaperscraft.com/image/derevya_les_reka_trava_103964_3840x21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212976"/>
            <a:ext cx="712879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i3.wallpaperscraft.com/image/derevya_les_reka_trava_103964_3840x21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212976"/>
            <a:ext cx="712879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4928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http://izent.ru/i/ps/2015/09/14412937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38164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picfun.ru/wp-content/uploads/18ZCTuCQyL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284984"/>
            <a:ext cx="3888432" cy="327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2006-11.photosight.ru/26/17844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6632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2fons.ru/download.php?file=201406/1280x1024/2fons.ru-113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284984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4928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http://izent.ru/i/ps/2015/09/14412937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38164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picfun.ru/wp-content/uploads/18ZCTuCQyL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284984"/>
            <a:ext cx="3888432" cy="327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2fons.ru/download.php?file=201406/1280x1024/2fons.ru-113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84984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38</Words>
  <Application>Microsoft Office PowerPoint</Application>
  <PresentationFormat>Экран (4:3)</PresentationFormat>
  <Paragraphs>11</Paragraphs>
  <Slides>18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Молодцы!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Vera</cp:lastModifiedBy>
  <cp:revision>59</cp:revision>
  <dcterms:created xsi:type="dcterms:W3CDTF">2012-02-07T13:24:36Z</dcterms:created>
  <dcterms:modified xsi:type="dcterms:W3CDTF">2017-04-02T17:40:04Z</dcterms:modified>
</cp:coreProperties>
</file>